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99300" cy="10236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575" cy="5112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2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0FF70-E1ED-435E-85FA-F19C09E8D0C3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3358"/>
            <a:ext cx="3076575" cy="5112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9" y="9723358"/>
            <a:ext cx="3076575" cy="5112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62F24-78B1-41A1-B180-AFF72EB126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1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1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F5F8A-F292-4E2D-A1A3-5EDCD7D6EC8D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0" y="4862536"/>
            <a:ext cx="5678824" cy="460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3377"/>
            <a:ext cx="3076672" cy="511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088" y="9723377"/>
            <a:ext cx="3076672" cy="5111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6789-EC65-4634-8099-3AB739CF5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6789-EC65-4634-8099-3AB739CF564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6789-EC65-4634-8099-3AB739CF564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6789-EC65-4634-8099-3AB739CF564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6789-EC65-4634-8099-3AB739CF564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6789-EC65-4634-8099-3AB739CF564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6789-EC65-4634-8099-3AB739CF564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6789-EC65-4634-8099-3AB739CF564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6789-EC65-4634-8099-3AB739CF564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6789-EC65-4634-8099-3AB739CF564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6789-EC65-4634-8099-3AB739CF564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EAA46A-9339-460B-9AB8-7BBB4FF30700}" type="datetimeFigureOut">
              <a:rPr lang="zh-TW" altLang="en-US" smtClean="0"/>
              <a:pPr/>
              <a:t>2012/7/5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2A1016-381E-4EF6-8797-0DEC0DB207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cs typeface="Arial Unicode MS" pitchFamily="34" charset="-120"/>
              </a:rPr>
              <a:t>金相顯微鏡</a:t>
            </a:r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cs typeface="Arial Unicode MS" pitchFamily="34" charset="-120"/>
              </a:rPr>
              <a:t>MX61-F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cs typeface="Arial Unicode MS" pitchFamily="34" charset="-120"/>
            </a:endParaRPr>
          </a:p>
        </p:txBody>
      </p:sp>
      <p:pic>
        <p:nvPicPr>
          <p:cNvPr id="6" name="圖片 5" descr="DSCN0038.JPG"/>
          <p:cNvPicPr>
            <a:picLocks noChangeAspect="1"/>
          </p:cNvPicPr>
          <p:nvPr/>
        </p:nvPicPr>
        <p:blipFill>
          <a:blip r:embed="rId3" cstate="print"/>
          <a:srcRect l="21364" r="3636"/>
          <a:stretch>
            <a:fillRect/>
          </a:stretch>
        </p:blipFill>
        <p:spPr>
          <a:xfrm>
            <a:off x="4067944" y="2060848"/>
            <a:ext cx="4104456" cy="4104456"/>
          </a:xfrm>
          <a:prstGeom prst="rect">
            <a:avLst/>
          </a:prstGeom>
        </p:spPr>
      </p:pic>
      <p:pic>
        <p:nvPicPr>
          <p:cNvPr id="8" name="圖片 7" descr="DSCN9308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20758" t="19132" r="11127" b="25367"/>
          <a:stretch>
            <a:fillRect/>
          </a:stretch>
        </p:blipFill>
        <p:spPr>
          <a:xfrm>
            <a:off x="827584" y="1844824"/>
            <a:ext cx="2592288" cy="1584176"/>
          </a:xfrm>
          <a:prstGeom prst="rect">
            <a:avLst/>
          </a:prstGeom>
        </p:spPr>
      </p:pic>
      <p:pic>
        <p:nvPicPr>
          <p:cNvPr id="9" name="圖片 8" descr="DSCN9973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17168" b="18250"/>
          <a:stretch>
            <a:fillRect/>
          </a:stretch>
        </p:blipFill>
        <p:spPr>
          <a:xfrm>
            <a:off x="611560" y="3789040"/>
            <a:ext cx="3210299" cy="237626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67544" y="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400" b="1" i="1" dirty="0" smtClean="0">
                <a:ln/>
                <a:solidFill>
                  <a:schemeClr val="accent3"/>
                </a:solidFill>
              </a:rPr>
              <a:t>ASKTW</a:t>
            </a:r>
            <a:endParaRPr lang="zh-TW" altLang="en-US" sz="2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539552" y="476672"/>
            <a:ext cx="7467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MX61-F </a:t>
            </a:r>
            <a:r>
              <a:rPr kumimoji="0" lang="zh-TW" alt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附屬配件</a:t>
            </a:r>
            <a:endParaRPr kumimoji="0" lang="en-US" altLang="zh-TW" sz="54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</p:txBody>
      </p:sp>
      <p:pic>
        <p:nvPicPr>
          <p:cNvPr id="3" name="圖片 2" descr="DSCN9315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8617" t="11074" r="6486" b="4908"/>
          <a:stretch>
            <a:fillRect/>
          </a:stretch>
        </p:blipFill>
        <p:spPr>
          <a:xfrm>
            <a:off x="539552" y="2564904"/>
            <a:ext cx="2837682" cy="3744416"/>
          </a:xfrm>
          <a:prstGeom prst="rect">
            <a:avLst/>
          </a:prstGeom>
        </p:spPr>
      </p:pic>
      <p:pic>
        <p:nvPicPr>
          <p:cNvPr id="4" name="圖片 3" descr="DSCN9316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851920" y="3645024"/>
            <a:ext cx="3582901" cy="2687176"/>
          </a:xfrm>
          <a:prstGeom prst="rect">
            <a:avLst/>
          </a:prstGeom>
        </p:spPr>
      </p:pic>
      <p:pic>
        <p:nvPicPr>
          <p:cNvPr id="8" name="圖片 7" descr="DSCN0036.JPG"/>
          <p:cNvPicPr>
            <a:picLocks noChangeAspect="1"/>
          </p:cNvPicPr>
          <p:nvPr/>
        </p:nvPicPr>
        <p:blipFill>
          <a:blip r:embed="rId5" cstate="print"/>
          <a:srcRect t="32573" b="12051"/>
          <a:stretch>
            <a:fillRect/>
          </a:stretch>
        </p:blipFill>
        <p:spPr bwMode="auto">
          <a:xfrm>
            <a:off x="3851920" y="1916832"/>
            <a:ext cx="3514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67544" y="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400" b="1" i="1" dirty="0" smtClean="0">
                <a:ln/>
                <a:solidFill>
                  <a:schemeClr val="accent3"/>
                </a:solidFill>
              </a:rPr>
              <a:t>ASKTW</a:t>
            </a:r>
            <a:endParaRPr lang="zh-TW" altLang="en-US" sz="2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cs typeface="Arial Unicode MS" pitchFamily="34" charset="-120"/>
              </a:rPr>
              <a:t>金相顯微鏡</a:t>
            </a:r>
            <a:r>
              <a:rPr lang="en-US" altLang="zh-TW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cs typeface="Arial Unicode MS" pitchFamily="34" charset="-120"/>
              </a:rPr>
              <a:t>MX61-F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cs typeface="Arial Unicode MS" pitchFamily="34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2"/>
          </p:nvPr>
        </p:nvSpPr>
        <p:spPr>
          <a:xfrm>
            <a:off x="539552" y="1916832"/>
            <a:ext cx="3886200" cy="4572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FTY  :OLYMPUS</a:t>
            </a:r>
          </a:p>
          <a:p>
            <a:r>
              <a:rPr lang="en-US" altLang="zh-TW" dirty="0" smtClean="0"/>
              <a:t>TYPE: MX61-F</a:t>
            </a:r>
          </a:p>
          <a:p>
            <a:r>
              <a:rPr lang="zh-TW" altLang="en-US" dirty="0" smtClean="0"/>
              <a:t>目鏡</a:t>
            </a:r>
            <a:r>
              <a:rPr lang="en-US" altLang="zh-TW" dirty="0" smtClean="0"/>
              <a:t> :</a:t>
            </a:r>
            <a:r>
              <a:rPr lang="zh-TW" altLang="en-US" dirty="0" smtClean="0"/>
              <a:t> </a:t>
            </a:r>
            <a:r>
              <a:rPr lang="en-US" altLang="zh-TW" dirty="0" smtClean="0"/>
              <a:t>10X</a:t>
            </a:r>
          </a:p>
          <a:p>
            <a:r>
              <a:rPr lang="zh-TW" altLang="en-US" dirty="0" smtClean="0"/>
              <a:t>物鏡</a:t>
            </a:r>
            <a:r>
              <a:rPr lang="en-US" altLang="zh-TW" dirty="0" smtClean="0"/>
              <a:t> :5X,10X,20X,</a:t>
            </a:r>
          </a:p>
          <a:p>
            <a:pPr>
              <a:buNone/>
            </a:pPr>
            <a:r>
              <a:rPr lang="en-US" altLang="zh-TW" dirty="0" smtClean="0"/>
              <a:t>              50X,100X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    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 descr="DSCN9310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25275" t="10263" r="8491"/>
          <a:stretch>
            <a:fillRect/>
          </a:stretch>
        </p:blipFill>
        <p:spPr>
          <a:xfrm>
            <a:off x="4067944" y="1916832"/>
            <a:ext cx="4026971" cy="40920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67544" y="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400" b="1" i="1" dirty="0" smtClean="0">
                <a:ln/>
                <a:solidFill>
                  <a:schemeClr val="accent3"/>
                </a:solidFill>
              </a:rPr>
              <a:t>ASKTW</a:t>
            </a:r>
            <a:endParaRPr lang="zh-TW" altLang="en-US" sz="2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467544" y="260648"/>
            <a:ext cx="7467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MX61-F </a:t>
            </a:r>
            <a:r>
              <a:rPr kumimoji="0" lang="zh-TW" alt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目鏡</a:t>
            </a: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(</a:t>
            </a:r>
            <a:r>
              <a:rPr lang="zh-TW" altLang="en-US" sz="5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有第三眼</a:t>
            </a:r>
            <a:r>
              <a:rPr lang="en-US" altLang="zh-TW" sz="5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)</a:t>
            </a:r>
            <a:endParaRPr kumimoji="0" lang="zh-TW" alt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</p:txBody>
      </p:sp>
      <p:pic>
        <p:nvPicPr>
          <p:cNvPr id="4" name="圖片 3" descr="DSCN0051.JPG"/>
          <p:cNvPicPr>
            <a:picLocks noChangeAspect="1"/>
          </p:cNvPicPr>
          <p:nvPr/>
        </p:nvPicPr>
        <p:blipFill>
          <a:blip r:embed="rId3" cstate="print"/>
          <a:srcRect l="22440" r="9268"/>
          <a:stretch>
            <a:fillRect/>
          </a:stretch>
        </p:blipFill>
        <p:spPr bwMode="auto">
          <a:xfrm>
            <a:off x="4860032" y="1412776"/>
            <a:ext cx="2520280" cy="250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DSCN005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3384376" cy="229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DSCN9306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971600" y="1484784"/>
            <a:ext cx="3168352" cy="2376265"/>
          </a:xfrm>
          <a:prstGeom prst="rect">
            <a:avLst/>
          </a:prstGeom>
        </p:spPr>
      </p:pic>
      <p:pic>
        <p:nvPicPr>
          <p:cNvPr id="7" name="圖片 6" descr="DSCN9317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4788023" y="4293094"/>
            <a:ext cx="2880321" cy="216024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67544" y="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400" b="1" i="1" dirty="0" smtClean="0">
                <a:ln/>
                <a:solidFill>
                  <a:schemeClr val="accent3"/>
                </a:solidFill>
              </a:rPr>
              <a:t>ASKTW</a:t>
            </a:r>
            <a:endParaRPr lang="zh-TW" altLang="en-US" sz="2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MX61-F </a:t>
            </a:r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物</a:t>
            </a:r>
            <a:r>
              <a:rPr kumimoji="0" lang="zh-TW" alt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鏡</a:t>
            </a: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(</a:t>
            </a:r>
            <a:r>
              <a:rPr lang="zh-TW" altLang="en-US" sz="5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有第三眼</a:t>
            </a:r>
            <a:r>
              <a:rPr lang="en-US" altLang="zh-TW" sz="5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)</a:t>
            </a:r>
            <a:endParaRPr kumimoji="0" lang="zh-TW" alt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</p:txBody>
      </p:sp>
      <p:pic>
        <p:nvPicPr>
          <p:cNvPr id="3" name="圖片 2" descr="DSCN002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25146" r="19678" b="12759"/>
          <a:stretch>
            <a:fillRect/>
          </a:stretch>
        </p:blipFill>
        <p:spPr bwMode="auto">
          <a:xfrm>
            <a:off x="611560" y="4509120"/>
            <a:ext cx="1641204" cy="174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DSCN0022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36211" r="18137" b="26004"/>
          <a:stretch>
            <a:fillRect/>
          </a:stretch>
        </p:blipFill>
        <p:spPr bwMode="auto">
          <a:xfrm>
            <a:off x="2339752" y="4509120"/>
            <a:ext cx="1599655" cy="174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DSCN0026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26521" t="14201" r="22209" b="9300"/>
          <a:stretch>
            <a:fillRect/>
          </a:stretch>
        </p:blipFill>
        <p:spPr bwMode="auto">
          <a:xfrm>
            <a:off x="4067944" y="4509120"/>
            <a:ext cx="1713916" cy="174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DSCN0031.JPG"/>
          <p:cNvPicPr>
            <a:picLocks noChangeAspect="1"/>
          </p:cNvPicPr>
          <p:nvPr/>
        </p:nvPicPr>
        <p:blipFill>
          <a:blip r:embed="rId6" cstate="print"/>
          <a:srcRect l="5099" t="23727" r="25565" b="6937"/>
          <a:stretch>
            <a:fillRect/>
          </a:stretch>
        </p:blipFill>
        <p:spPr bwMode="auto">
          <a:xfrm>
            <a:off x="5868144" y="4509120"/>
            <a:ext cx="2544906" cy="17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DSCN93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1844824"/>
            <a:ext cx="3059571" cy="2294679"/>
          </a:xfrm>
          <a:prstGeom prst="rect">
            <a:avLst/>
          </a:prstGeom>
        </p:spPr>
      </p:pic>
      <p:pic>
        <p:nvPicPr>
          <p:cNvPr id="8" name="圖片 7" descr="DSCN9977.JPG"/>
          <p:cNvPicPr>
            <a:picLocks noChangeAspect="1"/>
          </p:cNvPicPr>
          <p:nvPr/>
        </p:nvPicPr>
        <p:blipFill>
          <a:blip r:embed="rId8" cstate="print"/>
          <a:srcRect l="6522" t="5949" r="18744"/>
          <a:stretch>
            <a:fillRect/>
          </a:stretch>
        </p:blipFill>
        <p:spPr>
          <a:xfrm>
            <a:off x="1259632" y="1700808"/>
            <a:ext cx="2664296" cy="245066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7544" y="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400" b="1" i="1" dirty="0" smtClean="0">
                <a:ln/>
                <a:solidFill>
                  <a:schemeClr val="accent3"/>
                </a:solidFill>
              </a:rPr>
              <a:t>ASKTW</a:t>
            </a:r>
            <a:endParaRPr lang="zh-TW" altLang="en-US" sz="2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MX61-F </a:t>
            </a:r>
            <a:r>
              <a:rPr kumimoji="0" lang="zh-TW" alt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目鏡</a:t>
            </a: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(</a:t>
            </a:r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無</a:t>
            </a:r>
            <a:r>
              <a:rPr lang="zh-TW" altLang="en-US" sz="5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第三眼</a:t>
            </a:r>
            <a:r>
              <a:rPr lang="en-US" altLang="zh-TW" sz="5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)</a:t>
            </a:r>
            <a:endParaRPr kumimoji="0" lang="zh-TW" alt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</p:txBody>
      </p:sp>
      <p:pic>
        <p:nvPicPr>
          <p:cNvPr id="4" name="圖片 3" descr="DSCN005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41888" b="9434"/>
          <a:stretch>
            <a:fillRect/>
          </a:stretch>
        </p:blipFill>
        <p:spPr bwMode="auto">
          <a:xfrm>
            <a:off x="899592" y="2204864"/>
            <a:ext cx="38133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CIMG0014.JPG"/>
          <p:cNvPicPr>
            <a:picLocks noChangeAspect="1"/>
          </p:cNvPicPr>
          <p:nvPr/>
        </p:nvPicPr>
        <p:blipFill>
          <a:blip r:embed="rId4" cstate="print"/>
          <a:srcRect r="10476"/>
          <a:stretch>
            <a:fillRect/>
          </a:stretch>
        </p:blipFill>
        <p:spPr>
          <a:xfrm>
            <a:off x="5220072" y="1844824"/>
            <a:ext cx="2664296" cy="2232048"/>
          </a:xfrm>
          <a:prstGeom prst="rect">
            <a:avLst/>
          </a:prstGeom>
        </p:spPr>
      </p:pic>
      <p:pic>
        <p:nvPicPr>
          <p:cNvPr id="8" name="圖片 7" descr="CIMG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365104"/>
            <a:ext cx="2664296" cy="199822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7544" y="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400" b="1" i="1" dirty="0" smtClean="0">
                <a:ln/>
                <a:solidFill>
                  <a:schemeClr val="accent3"/>
                </a:solidFill>
              </a:rPr>
              <a:t>ASKTW</a:t>
            </a:r>
            <a:endParaRPr lang="zh-TW" altLang="en-US" sz="2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467544" y="476672"/>
            <a:ext cx="7467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MX61-F </a:t>
            </a:r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物</a:t>
            </a:r>
            <a:r>
              <a:rPr kumimoji="0" lang="zh-TW" alt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鏡</a:t>
            </a: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(</a:t>
            </a:r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無</a:t>
            </a:r>
            <a:r>
              <a:rPr lang="zh-TW" altLang="en-US" sz="5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第三眼</a:t>
            </a:r>
            <a:r>
              <a:rPr lang="en-US" altLang="zh-TW" sz="5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cs typeface="Arial Unicode MS" pitchFamily="34" charset="-120"/>
              </a:rPr>
              <a:t>)</a:t>
            </a:r>
            <a:endParaRPr kumimoji="0" lang="zh-TW" alt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</p:txBody>
      </p:sp>
      <p:pic>
        <p:nvPicPr>
          <p:cNvPr id="3" name="圖片 2" descr="DSCN0006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33447" r="12354" b="12759"/>
          <a:stretch>
            <a:fillRect/>
          </a:stretch>
        </p:blipFill>
        <p:spPr bwMode="auto">
          <a:xfrm>
            <a:off x="683568" y="2204864"/>
            <a:ext cx="16467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DSCN0008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20096" r="23994" b="7774"/>
          <a:stretch>
            <a:fillRect/>
          </a:stretch>
        </p:blipFill>
        <p:spPr bwMode="auto">
          <a:xfrm>
            <a:off x="2555776" y="2247574"/>
            <a:ext cx="1584176" cy="17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DSCN0009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8455" r="28069" b="511"/>
          <a:stretch>
            <a:fillRect/>
          </a:stretch>
        </p:blipFill>
        <p:spPr bwMode="auto">
          <a:xfrm>
            <a:off x="4355975" y="2276872"/>
            <a:ext cx="16195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DSCN0011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rcRect l="29039" r="14809" b="9850"/>
          <a:stretch>
            <a:fillRect/>
          </a:stretch>
        </p:blipFill>
        <p:spPr bwMode="auto">
          <a:xfrm>
            <a:off x="2627784" y="4581128"/>
            <a:ext cx="1590214" cy="17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DSCN0015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rcRect l="23502" r="29868" b="30254"/>
          <a:stretch>
            <a:fillRect/>
          </a:stretch>
        </p:blipFill>
        <p:spPr bwMode="auto">
          <a:xfrm>
            <a:off x="611560" y="4581128"/>
            <a:ext cx="1710308" cy="173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DSCN0020.JPG"/>
          <p:cNvPicPr>
            <a:picLocks noChangeAspect="1"/>
          </p:cNvPicPr>
          <p:nvPr/>
        </p:nvPicPr>
        <p:blipFill>
          <a:blip r:embed="rId8" cstate="print"/>
          <a:srcRect t="17814" r="8620" b="13476"/>
          <a:stretch>
            <a:fillRect/>
          </a:stretch>
        </p:blipFill>
        <p:spPr bwMode="auto">
          <a:xfrm>
            <a:off x="4572000" y="4437112"/>
            <a:ext cx="3960440" cy="20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6012160" y="3645024"/>
            <a:ext cx="2704728" cy="151216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可接六個物鏡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7544" y="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400" b="1" i="1" dirty="0" smtClean="0">
                <a:ln/>
                <a:solidFill>
                  <a:schemeClr val="accent3"/>
                </a:solidFill>
              </a:rPr>
              <a:t>ASKTW</a:t>
            </a:r>
            <a:endParaRPr lang="zh-TW" altLang="en-US" sz="2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>
          <a:xfrm>
            <a:off x="611560" y="548680"/>
            <a:ext cx="7467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MX61-F </a:t>
            </a:r>
            <a:r>
              <a:rPr kumimoji="0" lang="zh-TW" alt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細部寫真</a:t>
            </a:r>
            <a:endParaRPr kumimoji="0" lang="en-US" altLang="zh-TW" sz="54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</p:txBody>
      </p:sp>
      <p:pic>
        <p:nvPicPr>
          <p:cNvPr id="7" name="圖片 6" descr="DSCN0049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572000" y="1628800"/>
            <a:ext cx="2736304" cy="330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DSCN0054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475656" y="1628800"/>
            <a:ext cx="1872208" cy="22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 descr="DSCN93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149080"/>
            <a:ext cx="2952328" cy="2214246"/>
          </a:xfrm>
          <a:prstGeom prst="rect">
            <a:avLst/>
          </a:prstGeom>
        </p:spPr>
      </p:pic>
      <p:pic>
        <p:nvPicPr>
          <p:cNvPr id="15" name="圖片 14" descr="DSCN9307.JPG"/>
          <p:cNvPicPr>
            <a:picLocks noChangeAspect="1"/>
          </p:cNvPicPr>
          <p:nvPr/>
        </p:nvPicPr>
        <p:blipFill>
          <a:blip r:embed="rId6" cstate="print">
            <a:lum bright="30000" contrast="30000"/>
          </a:blip>
          <a:srcRect l="3880" t="35916" r="11057" b="32745"/>
          <a:stretch>
            <a:fillRect/>
          </a:stretch>
        </p:blipFill>
        <p:spPr>
          <a:xfrm>
            <a:off x="4211960" y="5157192"/>
            <a:ext cx="3528392" cy="111896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7544" y="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400" b="1" i="1" dirty="0" smtClean="0">
                <a:ln/>
                <a:solidFill>
                  <a:schemeClr val="accent3"/>
                </a:solidFill>
              </a:rPr>
              <a:t>ASKTW</a:t>
            </a:r>
            <a:endParaRPr lang="zh-TW" altLang="en-US" sz="2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611560" y="476672"/>
            <a:ext cx="7467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MX61-F </a:t>
            </a:r>
            <a:r>
              <a:rPr kumimoji="0" lang="zh-TW" alt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細部寫真</a:t>
            </a:r>
            <a:endParaRPr kumimoji="0" lang="en-US" altLang="zh-TW" sz="54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</p:txBody>
      </p:sp>
      <p:pic>
        <p:nvPicPr>
          <p:cNvPr id="7" name="圖片 6" descr="DSCN9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05064"/>
            <a:ext cx="3312368" cy="2484276"/>
          </a:xfrm>
          <a:prstGeom prst="rect">
            <a:avLst/>
          </a:prstGeom>
        </p:spPr>
      </p:pic>
      <p:pic>
        <p:nvPicPr>
          <p:cNvPr id="8" name="圖片 7" descr="DSCN0045.JPG"/>
          <p:cNvPicPr>
            <a:picLocks noChangeAspect="1"/>
          </p:cNvPicPr>
          <p:nvPr/>
        </p:nvPicPr>
        <p:blipFill>
          <a:blip r:embed="rId4" cstate="print"/>
          <a:srcRect l="4259"/>
          <a:stretch>
            <a:fillRect/>
          </a:stretch>
        </p:blipFill>
        <p:spPr bwMode="auto">
          <a:xfrm>
            <a:off x="899592" y="4005064"/>
            <a:ext cx="3237263" cy="228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DSCN9989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b="13178"/>
          <a:stretch>
            <a:fillRect/>
          </a:stretch>
        </p:blipFill>
        <p:spPr>
          <a:xfrm>
            <a:off x="4499992" y="1628800"/>
            <a:ext cx="3206928" cy="2088232"/>
          </a:xfrm>
          <a:prstGeom prst="rect">
            <a:avLst/>
          </a:prstGeom>
        </p:spPr>
      </p:pic>
      <p:pic>
        <p:nvPicPr>
          <p:cNvPr id="11" name="圖片 10" descr="DSCN9988.JPG"/>
          <p:cNvPicPr>
            <a:picLocks noChangeAspect="1"/>
          </p:cNvPicPr>
          <p:nvPr/>
        </p:nvPicPr>
        <p:blipFill>
          <a:blip r:embed="rId6" cstate="print"/>
          <a:srcRect b="10792"/>
          <a:stretch>
            <a:fillRect/>
          </a:stretch>
        </p:blipFill>
        <p:spPr>
          <a:xfrm>
            <a:off x="899592" y="1628800"/>
            <a:ext cx="3121152" cy="208823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7544" y="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400" b="1" i="1" dirty="0" smtClean="0">
                <a:ln/>
                <a:solidFill>
                  <a:schemeClr val="accent3"/>
                </a:solidFill>
              </a:rPr>
              <a:t>ASKTW</a:t>
            </a:r>
            <a:endParaRPr lang="zh-TW" altLang="en-US" sz="2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611560" y="476672"/>
            <a:ext cx="7467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MX61-F </a:t>
            </a:r>
            <a:r>
              <a:rPr kumimoji="0" lang="zh-TW" alt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Arial Unicode MS" pitchFamily="34" charset="-120"/>
              </a:rPr>
              <a:t>細部寫真</a:t>
            </a:r>
            <a:endParaRPr kumimoji="0" lang="en-US" altLang="zh-TW" sz="54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Arial Unicode MS" pitchFamily="34" charset="-120"/>
            </a:endParaRPr>
          </a:p>
        </p:txBody>
      </p:sp>
      <p:pic>
        <p:nvPicPr>
          <p:cNvPr id="3" name="圖片 2" descr="DSCN0047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10101" b="12088"/>
          <a:stretch>
            <a:fillRect/>
          </a:stretch>
        </p:blipFill>
        <p:spPr bwMode="auto">
          <a:xfrm>
            <a:off x="4680012" y="4221088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DSCN0048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827584" y="1628800"/>
            <a:ext cx="3240360" cy="219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DSCN9305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 t="9487" r="20411" b="13685"/>
          <a:stretch>
            <a:fillRect/>
          </a:stretch>
        </p:blipFill>
        <p:spPr>
          <a:xfrm>
            <a:off x="4716016" y="1556792"/>
            <a:ext cx="3168352" cy="2293829"/>
          </a:xfrm>
          <a:prstGeom prst="rect">
            <a:avLst/>
          </a:prstGeom>
        </p:spPr>
      </p:pic>
      <p:pic>
        <p:nvPicPr>
          <p:cNvPr id="6" name="圖片 5" descr="DSCN9304.JPG"/>
          <p:cNvPicPr>
            <a:picLocks noChangeAspect="1"/>
          </p:cNvPicPr>
          <p:nvPr/>
        </p:nvPicPr>
        <p:blipFill>
          <a:blip r:embed="rId6" cstate="print">
            <a:lum bright="20000" contrast="10000"/>
          </a:blip>
          <a:srcRect t="6202"/>
          <a:stretch>
            <a:fillRect/>
          </a:stretch>
        </p:blipFill>
        <p:spPr>
          <a:xfrm>
            <a:off x="827584" y="4077072"/>
            <a:ext cx="3384376" cy="237626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67544" y="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400" b="1" i="1" dirty="0" smtClean="0">
                <a:ln/>
                <a:solidFill>
                  <a:schemeClr val="accent3"/>
                </a:solidFill>
              </a:rPr>
              <a:t>ASKTW</a:t>
            </a:r>
            <a:endParaRPr lang="zh-TW" altLang="en-US" sz="24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89</Words>
  <Application>Microsoft Office PowerPoint</Application>
  <PresentationFormat>如螢幕大小 (4:3)</PresentationFormat>
  <Paragraphs>43</Paragraphs>
  <Slides>10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壁窗</vt:lpstr>
      <vt:lpstr>金相顯微鏡MX61-F</vt:lpstr>
      <vt:lpstr>金相顯微鏡MX61-F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BENCH</dc:title>
  <dc:creator>USER</dc:creator>
  <cp:lastModifiedBy>USER</cp:lastModifiedBy>
  <cp:revision>31</cp:revision>
  <dcterms:created xsi:type="dcterms:W3CDTF">2009-06-19T07:49:02Z</dcterms:created>
  <dcterms:modified xsi:type="dcterms:W3CDTF">2012-07-05T03:35:23Z</dcterms:modified>
</cp:coreProperties>
</file>